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50" r:id="rId2"/>
    <p:sldMasterId id="2147483651" r:id="rId3"/>
  </p:sldMasterIdLst>
  <p:notesMasterIdLst>
    <p:notesMasterId r:id="rId40"/>
  </p:notesMasterIdLst>
  <p:sldIdLst>
    <p:sldId id="259" r:id="rId4"/>
    <p:sldId id="634" r:id="rId5"/>
    <p:sldId id="813" r:id="rId6"/>
    <p:sldId id="823" r:id="rId7"/>
    <p:sldId id="822" r:id="rId8"/>
    <p:sldId id="824" r:id="rId9"/>
    <p:sldId id="825" r:id="rId10"/>
    <p:sldId id="826" r:id="rId11"/>
    <p:sldId id="830" r:id="rId12"/>
    <p:sldId id="829" r:id="rId13"/>
    <p:sldId id="828" r:id="rId14"/>
    <p:sldId id="831" r:id="rId15"/>
    <p:sldId id="832" r:id="rId16"/>
    <p:sldId id="833" r:id="rId17"/>
    <p:sldId id="834" r:id="rId18"/>
    <p:sldId id="835" r:id="rId19"/>
    <p:sldId id="836" r:id="rId20"/>
    <p:sldId id="837" r:id="rId21"/>
    <p:sldId id="838" r:id="rId22"/>
    <p:sldId id="839" r:id="rId23"/>
    <p:sldId id="840" r:id="rId24"/>
    <p:sldId id="842" r:id="rId25"/>
    <p:sldId id="843" r:id="rId26"/>
    <p:sldId id="844" r:id="rId27"/>
    <p:sldId id="845" r:id="rId28"/>
    <p:sldId id="846" r:id="rId29"/>
    <p:sldId id="847" r:id="rId30"/>
    <p:sldId id="848" r:id="rId31"/>
    <p:sldId id="841" r:id="rId32"/>
    <p:sldId id="851" r:id="rId33"/>
    <p:sldId id="849" r:id="rId34"/>
    <p:sldId id="850" r:id="rId35"/>
    <p:sldId id="852" r:id="rId36"/>
    <p:sldId id="853" r:id="rId37"/>
    <p:sldId id="855" r:id="rId38"/>
    <p:sldId id="85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6D0"/>
    <a:srgbClr val="3636A8"/>
    <a:srgbClr val="FFFF99"/>
    <a:srgbClr val="FF9933"/>
    <a:srgbClr val="FFCC99"/>
    <a:srgbClr val="FFFF00"/>
    <a:srgbClr val="FF3300"/>
    <a:srgbClr val="006600"/>
    <a:srgbClr val="FF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7440" autoAdjust="0"/>
  </p:normalViewPr>
  <p:slideViewPr>
    <p:cSldViewPr>
      <p:cViewPr varScale="1">
        <p:scale>
          <a:sx n="111" d="100"/>
          <a:sy n="111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22A7-B229-4F8E-9B21-3B6D82FE8EEA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A0D-6328-4883-A767-33D382F2DE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ТИТУЛ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подложка_иннопро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фон_чистый совсе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508" y="18448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646D0"/>
                </a:solidFill>
                <a:latin typeface="Arial Narrow" panose="020B0606020202030204" pitchFamily="34" charset="0"/>
                <a:cs typeface="Times New Roman" pitchFamily="18" charset="0"/>
              </a:rPr>
              <a:t>Система управления охраной труда в образовательной организации</a:t>
            </a:r>
            <a:endParaRPr lang="ru-RU" sz="4000" b="1" dirty="0">
              <a:solidFill>
                <a:srgbClr val="2646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865D1-7BC5-4F17-AF26-9C9CDCAD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7" y="3600400"/>
            <a:ext cx="5696766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Базовые процедуры: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специальная оценка условий труда;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оценка профессиональных рисков.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Результаты базовых процедур используются в остальных процедурах.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1864009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Специальная оценка условий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Федеральный закон от 28.12.2013 № 426-ФЗ «О специальной оценке условий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Локальный нормативный акт: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проведения специальной оценки условий труда в образовательной организации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42AB82-86BE-CC5A-9EB8-BC50185D7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19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Оценка профессиональных рисков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218. Профессиональные риски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28.12.2021 № 926 «Об утверждении Рекомендаций по выбору методов оценки уровней профессиональных рисков и по снижению уровней таких рисков»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31.01.2022 № 36 «Об утверждении Рекомендаций по классификации, обнаружению, распознаванию и описанию опасностей»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Локальный нормативный акт: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проведения оценки профессиональных рисков в образовательной организации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75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Процедуры допуска работника: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Проведение психиатрических освидетельствований;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Проведение медицинских осмотров;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Обучение работника по охране труда.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3437273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Психиатрическое освидетельствование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Минздрава России от 20.05.2022 № 342н «Об утверждении порядка прохождения обязательного психиатрического освидетельствования работниками, осуществляющими отдельные виды деятельности, его периодичности, а также видов деятельности, при осуществлении которых проводится психиатрическое освидетельствование»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Локальный нормативный акт: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прохождения работниками образовательной организации психиатрического освидетельствования</a:t>
            </a:r>
          </a:p>
        </p:txBody>
      </p:sp>
      <p:pic>
        <p:nvPicPr>
          <p:cNvPr id="4" name="Рисунок 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5544F91-D0AC-2835-E5D3-80D9EF9C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75992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00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Медицинские осмотры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Минздрава России от 28.01.2021 № 29н «Об утверждении Порядка проведения обязательных предварительных и периодических медицинских осмотров работников, …,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Локальный нормативный акт: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прохождения работниками образовательной организации медицинских осмотров</a:t>
            </a:r>
          </a:p>
        </p:txBody>
      </p:sp>
      <p:pic>
        <p:nvPicPr>
          <p:cNvPr id="4" name="Рисунок 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5544F91-D0AC-2835-E5D3-80D9EF9C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75992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1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Постановление Правительства РФ от 24.12.2021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№ 2464 «О порядке обучения по охране труда и проверки знания требований охраны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инструктажи по охране труда;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стажировки на рабочем месте;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обучение по оказанию первой помощи пострадавшим;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обучение по использованию (применению) средств индивидуальной защиты;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обучение безопасным методам и приемам выполнения работ.</a:t>
            </a:r>
          </a:p>
        </p:txBody>
      </p:sp>
      <p:pic>
        <p:nvPicPr>
          <p:cNvPr id="4" name="Рисунок 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5544F91-D0AC-2835-E5D3-80D9EF9C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75992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8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Инструктажи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50851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об организации и проведении инструктажей по охране труда (с указанием формы и метода проведения инструктажа и формы проведения проверки знания требований охраны труда работников при инструктаже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 вводного инструктажа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Перечень профессий и должностей работников, освобожденных от прохождения первичного инструктажа по охране труда (при решении работодателя об освобождении работников от инструктажа).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 вводного инструктажа по охране труда для работников, освобожденных от прохождения первичного инструктажа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инструктажей по охране труда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Журналы (или иная форма) регистрации прохождения инструктажей по охране труда.</a:t>
            </a:r>
          </a:p>
        </p:txBody>
      </p:sp>
      <p:pic>
        <p:nvPicPr>
          <p:cNvPr id="2" name="Рисунок 1" descr="Изображение выглядит как игрушка">
            <a:extLst>
              <a:ext uri="{FF2B5EF4-FFF2-40B4-BE49-F238E27FC236}">
                <a16:creationId xmlns:a16="http://schemas.microsoft.com/office/drawing/2014/main" id="{C06A5F9A-E9E5-20B4-DE7C-E99221B4F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01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Стажировки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 порядке организации, проведении и регистрации результатов стажировок по охране труда на рабочем месте.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Перечень профессий и должностей работников, которым необходимо пройти стажировку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 стажировки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стажировок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Журнал (или иная форма) регистрации прохождения стажировки по охране труда.</a:t>
            </a:r>
          </a:p>
        </p:txBody>
      </p:sp>
      <p:pic>
        <p:nvPicPr>
          <p:cNvPr id="2" name="Рисунок 1" descr="Изображение выглядит как игрушка">
            <a:extLst>
              <a:ext uri="{FF2B5EF4-FFF2-40B4-BE49-F238E27FC236}">
                <a16:creationId xmlns:a16="http://schemas.microsoft.com/office/drawing/2014/main" id="{C06A5F9A-E9E5-20B4-DE7C-E99221B4F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127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игрушка">
            <a:extLst>
              <a:ext uri="{FF2B5EF4-FFF2-40B4-BE49-F238E27FC236}">
                <a16:creationId xmlns:a16="http://schemas.microsoft.com/office/drawing/2014/main" id="{C06A5F9A-E9E5-20B4-DE7C-E99221B4F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 по оказанию первой помощи пострадавшим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904656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об организации и проведении обучения по оказанию первой помощи пострадавшим (или раздел в положении по обучению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которым необходимо пройти обучение по оказанию первой помощи пострадавшим (с разбивкой на обучающихся внутри организации и в сторонней организации).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 обучения по оказанию первой помощи пострадавшим (или раздел в программе обучения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обучения по оказанию первой помощи пострадавшим.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создании комиссии по проверке знаний по оказанию первой помощи пострадавшим (если создается отдельная комиссия).</a:t>
            </a:r>
          </a:p>
        </p:txBody>
      </p:sp>
    </p:spTree>
    <p:extLst>
      <p:ext uri="{BB962C8B-B14F-4D97-AF65-F5344CB8AC3E}">
        <p14:creationId xmlns:p14="http://schemas.microsoft.com/office/powerpoint/2010/main" val="40543416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151C3E-0EF4-4A27-8426-65A0DE1F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47" y="0"/>
            <a:ext cx="2467599" cy="26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5128737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Правовая основа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79513" y="2753557"/>
            <a:ext cx="8784976" cy="182757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«Трудовой кодекс Российской Федерации» от 30.12.2001 № 197-ФЗ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776н «Об утверждении Примерного положения о системе управления охраной труда»</a:t>
            </a:r>
          </a:p>
        </p:txBody>
      </p:sp>
    </p:spTree>
    <p:extLst>
      <p:ext uri="{BB962C8B-B14F-4D97-AF65-F5344CB8AC3E}">
        <p14:creationId xmlns:p14="http://schemas.microsoft.com/office/powerpoint/2010/main" val="12751617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 по использованию (применению) средств индивидуальной защиты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856895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об организации и проведении обучения по использованию (применению) средств индивидуальной защиты (или раздел в положении по обучению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Перечень средств индивидуальной защиты, применение которых требует от работников практических навыков.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Программа(ы) обучения по использованию (применению) средств индивидуальной защиты (или раздел в программе по обучению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которым необходимо пройти обучение по использованию (применению) средств индивидуальной защиты (с разбивкой на обучающихся внутри организации и в сторонней организации).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обучения по использованию (применению) средств индивидуальной защиты.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создании комиссии по проверке знаний по вопросам использования (применения) средств индивидуальной защиты если создается отдельная комиссия.</a:t>
            </a:r>
          </a:p>
        </p:txBody>
      </p:sp>
    </p:spTree>
    <p:extLst>
      <p:ext uri="{BB962C8B-B14F-4D97-AF65-F5344CB8AC3E}">
        <p14:creationId xmlns:p14="http://schemas.microsoft.com/office/powerpoint/2010/main" val="201019291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 безопасным методам и приемам выполнения работ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8496944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об организации и проведении обучения безопасным методам и приемам выполнения работ (или раздел в положении по обучению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которым необходимо пройти обучение безопасным методам и приемам выполнения работ (с указанием места проведения обучения и программ обучения).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программ обучения безопасным методам и приемам выполнения работ (или раздел в программе обучения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обучения безопасным методам и приемам выполнения работ.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работ повышенной опасности.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ответственных за организацию работ повышенной опасности.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создании комиссии по проверке знаний безопасных методов и приемов выполнения работ (или единой комиссии по проверке знаний по охране труда).</a:t>
            </a:r>
          </a:p>
        </p:txBody>
      </p:sp>
    </p:spTree>
    <p:extLst>
      <p:ext uri="{BB962C8B-B14F-4D97-AF65-F5344CB8AC3E}">
        <p14:creationId xmlns:p14="http://schemas.microsoft.com/office/powerpoint/2010/main" val="28516417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768752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Обеспечительные процедуры: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Обеспечение работников средствами индивидуальной защиты;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Обеспечение работников смывающими и обезвреживающими средствами;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Деятельность совместной комиссии по охране труда;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Информирование работника об условиях труда на рабочем месте;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Обеспечение безопасности работников подрядных организаций;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и утверждение инструкций по охране труда;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Санитарно-бытовое обслуживание и медицинское обеспечение работников;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Социальное страхование работников;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Режим труда и отдыха;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Административно-общественный (трехступенчатый) контроль;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Другие процедуры с учетом специфики деятельности организации.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79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Обеспечение работников средствами индивидуальной защиты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Минздравсоцразвития России от 01.06.2009 № 290н «Об утверждении Межотраслевых правил обеспечения работников специальной одеждой, специальной обувью и другими средствами индивидуальной защиты»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Нормы бесплатной выдачи работникам средств индивидуальной защиты.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обеспечения работников средствами индивидуальной защиты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70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Обеспечение работников смывающими и обезвреживающими средствами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Минздравсоцразвития России от 17.12.2010 № 1122н «Об утверждении типовых норм бесплатной выдачи работникам смывающих и (или) обезвреживающих средств и стандарта безопасности труда "Обеспечение работников смывающими и (или) обезвреживающими средствами»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Нормы бесплатной выдачи работникам смывающих и (или) обезвреживающих средств.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обеспечения работников смывающими и (или) обезвреживающими средствами.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14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Совместная комиссия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224. Комитеты (комиссии) по охране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22.09.2021 № 650н «Об утверждении примерного положения о комитете (комиссии) по охране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 совместной комиссии по охране труда.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2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Информирование работника об условиях труда на рабочем месте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773н «Об утверждении форм (способов) информирования работников об их трудовых правах, включая право на безопасные условия и охрану труда, и примерного перечня информационных материалов в целях информирования работников об их трудовых правах, включая право на безопасные условия и охрану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17.12.2021 № 894 «Об утверждении рекомендаций по размещению работодателем информационных материалов в целях информирования работников об их трудовых правах, включая право на безопасные условия и охрану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информирования работника об условиях труда на рабочем месте.</a:t>
            </a:r>
          </a:p>
        </p:txBody>
      </p:sp>
    </p:spTree>
    <p:extLst>
      <p:ext uri="{BB962C8B-B14F-4D97-AF65-F5344CB8AC3E}">
        <p14:creationId xmlns:p14="http://schemas.microsoft.com/office/powerpoint/2010/main" val="2585781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Обеспечение безопасности работников подрядных организаций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22.09.2021 № 656н «Об утверждении примерного перечня мероприятий по предотвращению случаев повреждения здоровья работников (при производстве работ (оказании услуг) на территории, находящейся под контролем другого работодателя (иного лица)»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обеспечения безопасности работников подрядных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2767611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Инструкции по охране труда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772н «Об утверждении основных требований к порядку разработки и содержанию правил и инструкций по охране труда, разрабатываемых работодателем»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разработки и принятия инструкций по охране труда.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Инструкции по охране труда по должностям и по видам выполняемых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307852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552728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Процедуры реагирования: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Оказание первой помощи пострадавшим.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Учет микроповреждений.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Расследование несчастных случаев.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79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Трудовой кодекс Российской Федерации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214. Обязанности работодателя в области охраны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Работодатель обязан обеспечить: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создание и функционирование системы управления охраной труда;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64830-2BA4-2C03-1272-B5ADCD12B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766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Оказание первой помощи пострадавшим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Минздрава России от 15.12.2020 № 1331н «Об утверждении требований к комплектации медицинскими изделиями аптечки для оказания первой помощи работникам»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комплектации медицинскими изделиями аптечки для оказания первой помощи работникам.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Инструкция по использованию аптечки для оказания первой помощи работникам.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AAFA8-9B24-B2A6-761B-E324BFB86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8308"/>
            <a:ext cx="2771800" cy="24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0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Учет микроповреждений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226. Микроповреждения (микротравмы)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15.09.2021 № 632н «Об утверждении рекомендаций по учету микроповреждений (микротравм) работников»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учета и рассмотрения обстоятельств микроповреждений (микротравм)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2683454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Расследование несчастных случаев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5D7726-CE94-9FFA-3799-005AFB3DD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50" y="1772816"/>
            <a:ext cx="2923920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227. Несчастные случаи, подлежащие расследованию и учету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20.04.2022 № 223н «Об утверждении Положения об особенностях расследования несчастных случаев на производстве в отдельных отраслях и организациях, форм документов, соответствующих классификаторов, необходимых для расследования несчастных случаев на производстве»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расследования несчастных случаев с работниками.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3478123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Система управления охраной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Комплекс взаимосвязанных и взаимодействующих между собой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обязательных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локальных нормативных актов по охране труда в организации.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 системе управления охраной труда: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Описывает взаимосвязи между локальными нормативными актами по охране труда.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Изображение выглядит как игрушка">
            <a:extLst>
              <a:ext uri="{FF2B5EF4-FFF2-40B4-BE49-F238E27FC236}">
                <a16:creationId xmlns:a16="http://schemas.microsoft.com/office/drawing/2014/main" id="{CADF4C96-3A71-4158-82C5-509EE8B0D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1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Планирование мероприятий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776н «Об утверждении Примерного положения о системе управления охраной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29. Планирование направлено на определение необходимого перечня мероприятий по охране труда, проводимых в рамках функционирования процессов (процедур) СУОТ.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30. В Плане мероприятий по охране труда организации рекомендуется указывать следующие примерные сведения: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а) наименование мероприятий;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б) ожидаемый результат по каждому мероприятию;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в) сроки реализации по каждому мероприятию;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г) ответственные лица за реализацию мероприятий;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д) выделяемые ресурсы и источники финансирования мероприятий.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A2FEE4-86AC-BF98-5A9E-2E5200444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Наиболее часто встречающиеся нарушения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8496944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Не функционирует система управления охраной труда.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Нарушения порядка обучения о охране труда.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Нарушение порядка обеспечения работников средствами индивидуальной защиты и смывающими и обезвреживающими средствами.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Не проведена оценка профессиональных рисков или проведена формально.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4AD596-A0D6-CC60-72A4-879EE33FE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7" y="3600400"/>
            <a:ext cx="569676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7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F31F1-CBEE-43FB-A445-22480F6B0C07}"/>
              </a:ext>
            </a:extLst>
          </p:cNvPr>
          <p:cNvSpPr/>
          <p:nvPr/>
        </p:nvSpPr>
        <p:spPr>
          <a:xfrm>
            <a:off x="3167844" y="3126668"/>
            <a:ext cx="2808312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Спасибо за внимание!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2CD15A-5994-426E-9BE1-78A3D425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624"/>
            <a:ext cx="2109717" cy="35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600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Что такое СИСТЕМА?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Система (др.-греч. </a:t>
            </a:r>
            <a:r>
              <a:rPr lang="ru-RU" sz="2000" b="1" dirty="0" err="1">
                <a:solidFill>
                  <a:srgbClr val="2646D0"/>
                </a:solidFill>
                <a:latin typeface="Arial Narrow" panose="020B0606020202030204" pitchFamily="34" charset="0"/>
              </a:rPr>
              <a:t>σύστημ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α «целое, составленное из частей; соединение») —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множество элементов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находящихся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отношениях и связях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друг с другом, которое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образует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определённую целостность,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единство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1B26F-D38A-B3F1-E519-66FBBEA2C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772816"/>
            <a:ext cx="3131840" cy="26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8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Трудовой кодекс Российской Федерации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217. Система управления охраной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Система управления охраной труда -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комплекс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взаимосвязанных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взаимодействующих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между собой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элементов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устанавливающих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политику и цели в области охраны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труда у конкретного работодателя 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 достижению этих целей.</a:t>
            </a:r>
          </a:p>
        </p:txBody>
      </p:sp>
      <p:pic>
        <p:nvPicPr>
          <p:cNvPr id="4" name="Рисунок 3" descr="Изображение выглядит как игрушка">
            <a:extLst>
              <a:ext uri="{FF2B5EF4-FFF2-40B4-BE49-F238E27FC236}">
                <a16:creationId xmlns:a16="http://schemas.microsoft.com/office/drawing/2014/main" id="{CADF4C96-3A71-4158-82C5-509EE8B0D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63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776н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9. Политика (стратегия) в области охраны труда является: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локальным актом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или разделом локального акта работодателя,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котором излагаются цели и мероприятия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направленные на сохранение жизни и здоровья работников;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публичной декларацией работодателя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 намерении и гарантированном выполнении им государственных нормативных требований охраны труда 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добровольно принятых на себя обязательств с учетом мнения выборного органа первичной профсоюзной организации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или иного уполномоченного работниками органа.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64830-2BA4-2C03-1272-B5ADCD12B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308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Трудовой кодекс Российской Федерации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217. Система управления охраной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Система управления охраной труда -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комплекс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взаимосвязанных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взаимодействующих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между собой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элементов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устанавливающих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политику и цели в области охраны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труда у конкретного работодателя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 достижению этих целей.</a:t>
            </a:r>
          </a:p>
        </p:txBody>
      </p:sp>
      <p:pic>
        <p:nvPicPr>
          <p:cNvPr id="2" name="Рисунок 1" descr="Изображение выглядит как игрушка">
            <a:extLst>
              <a:ext uri="{FF2B5EF4-FFF2-40B4-BE49-F238E27FC236}">
                <a16:creationId xmlns:a16="http://schemas.microsoft.com/office/drawing/2014/main" id="{D1BE119A-0E2D-776B-9224-C1BA23CF3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586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Что такое ПРОЦЕДУРА?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Процедура – официально установленная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последовательность действий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для осуществления или выполнения чего-либо.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Синоним –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Порядок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1B26F-D38A-B3F1-E519-66FBBEA2C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772816"/>
            <a:ext cx="3131840" cy="26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97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214. Обязанности работодателя в области охраны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Работодатель обязан обеспечить: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27 пунктов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3830496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13693</TotalTime>
  <Words>2038</Words>
  <Application>Microsoft Office PowerPoint</Application>
  <PresentationFormat>Экран (4:3)</PresentationFormat>
  <Paragraphs>213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Times New Roman</vt:lpstr>
      <vt:lpstr>Оформление по умолчанию</vt:lpstr>
      <vt:lpstr>Специальное оформление</vt:lpstr>
      <vt:lpstr>1_Специальное оформление</vt:lpstr>
      <vt:lpstr>Презентация PowerPoint</vt:lpstr>
      <vt:lpstr>Правовая основа</vt:lpstr>
      <vt:lpstr>Трудовой кодекс Российской Федерации</vt:lpstr>
      <vt:lpstr>Что такое СИСТЕМА?</vt:lpstr>
      <vt:lpstr>Трудовой кодекс Российской Федерации</vt:lpstr>
      <vt:lpstr>Приказ Минтруда России от 29.10.2021 № 776н</vt:lpstr>
      <vt:lpstr>Трудовой кодекс Российской Федерации</vt:lpstr>
      <vt:lpstr>Что такое ПРОЦЕДУРА?</vt:lpstr>
      <vt:lpstr>Процедуры системы управления охраной труда</vt:lpstr>
      <vt:lpstr>Процедуры системы управления охраной труда</vt:lpstr>
      <vt:lpstr>Специальная оценка условий труда</vt:lpstr>
      <vt:lpstr>Оценка профессиональных рисков</vt:lpstr>
      <vt:lpstr>Процедуры системы управления охраной труда</vt:lpstr>
      <vt:lpstr>Психиатрическое освидетельствование</vt:lpstr>
      <vt:lpstr>Медицинские осмотры</vt:lpstr>
      <vt:lpstr>Обучение по охране труда</vt:lpstr>
      <vt:lpstr>Инструктажи по охране труда</vt:lpstr>
      <vt:lpstr>Стажировки по охране труда</vt:lpstr>
      <vt:lpstr>Обучение по оказанию первой помощи пострадавшим</vt:lpstr>
      <vt:lpstr>Обучение по использованию (применению) средств индивидуальной защиты</vt:lpstr>
      <vt:lpstr>Обучение безопасным методам и приемам выполнения работ</vt:lpstr>
      <vt:lpstr>Процедуры системы управления охраной труда</vt:lpstr>
      <vt:lpstr>Обеспечение работников средствами индивидуальной защиты</vt:lpstr>
      <vt:lpstr>Обеспечение работников смывающими и обезвреживающими средствами</vt:lpstr>
      <vt:lpstr>Совместная комиссия по охране труда</vt:lpstr>
      <vt:lpstr>Информирование работника об условиях труда на рабочем месте</vt:lpstr>
      <vt:lpstr>Обеспечение безопасности работников подрядных организаций</vt:lpstr>
      <vt:lpstr>Инструкции по охране труда</vt:lpstr>
      <vt:lpstr>Процедуры системы управления охраной труда</vt:lpstr>
      <vt:lpstr>Оказание первой помощи пострадавшим</vt:lpstr>
      <vt:lpstr>Учет микроповреждений</vt:lpstr>
      <vt:lpstr>Расследование несчастных случаев</vt:lpstr>
      <vt:lpstr>Система управления охраной труда</vt:lpstr>
      <vt:lpstr>Планирование мероприятий по охране труда</vt:lpstr>
      <vt:lpstr>Наиболее часто встречающиеся нарушения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Sagaydak Valery</cp:lastModifiedBy>
  <cp:revision>983</cp:revision>
  <dcterms:created xsi:type="dcterms:W3CDTF">2012-07-09T18:19:04Z</dcterms:created>
  <dcterms:modified xsi:type="dcterms:W3CDTF">2023-02-15T04:37:06Z</dcterms:modified>
</cp:coreProperties>
</file>